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75752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33680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91311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2959200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364140702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5823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3651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733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6060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2513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9163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46828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429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Freshwater Aquatic Life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Freshwater is defined as having a low salt concentration—usually less than 1%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BCAB3O05ZCAFWWPSVCA4UZ3ZYCAZF90I9CA9AEEMLCARJGULACAX7GS74CA0Q5BIDCA3Z16NXCAW6TCRLCADUMMV0CAOX6CJNCAZU1RMOCACD3IXLCARBIZ7UCAB13CPYCA8J8GMCCAFAW0KZCA1UWI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2362200"/>
            <a:ext cx="1857375" cy="2038582"/>
          </a:xfrm>
          <a:prstGeom prst="rect">
            <a:avLst/>
          </a:prstGeom>
        </p:spPr>
      </p:pic>
      <p:pic>
        <p:nvPicPr>
          <p:cNvPr id="5" name="Picture 4" descr="GreatLak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895600"/>
            <a:ext cx="3302000" cy="2049009"/>
          </a:xfrm>
          <a:prstGeom prst="rect">
            <a:avLst/>
          </a:prstGeom>
        </p:spPr>
      </p:pic>
      <p:pic>
        <p:nvPicPr>
          <p:cNvPr id="6" name="Picture 5" descr="pond_nature-122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2971800"/>
            <a:ext cx="2616200" cy="1962150"/>
          </a:xfrm>
          <a:prstGeom prst="rect">
            <a:avLst/>
          </a:prstGeom>
        </p:spPr>
      </p:pic>
      <p:pic>
        <p:nvPicPr>
          <p:cNvPr id="7" name="Picture 6" descr="swam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4686300"/>
            <a:ext cx="2895600" cy="2171700"/>
          </a:xfrm>
          <a:prstGeom prst="rect">
            <a:avLst/>
          </a:prstGeom>
        </p:spPr>
      </p:pic>
      <p:pic>
        <p:nvPicPr>
          <p:cNvPr id="8" name="Picture 7" descr="rapids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6800" y="4267200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609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Freshwater Inland 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4"/>
            <a:ext cx="8382000" cy="4454525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 smtClean="0"/>
              <a:t>Land covered with standing freshwater all or part of time (excluding lakes and ponds)</a:t>
            </a:r>
          </a:p>
          <a:p>
            <a:endParaRPr lang="en-US" sz="5100" dirty="0" smtClean="0"/>
          </a:p>
          <a:p>
            <a:r>
              <a:rPr lang="en-US" sz="5100" dirty="0" smtClean="0"/>
              <a:t>Many species of amphibians, reptiles, birds , furbearers and aquatic plants</a:t>
            </a:r>
            <a:endParaRPr lang="en-US" sz="4800" dirty="0" smtClean="0"/>
          </a:p>
          <a:p>
            <a:endParaRPr lang="en-US" sz="4800" dirty="0" smtClean="0"/>
          </a:p>
          <a:p>
            <a:pPr lvl="1"/>
            <a:r>
              <a:rPr lang="en-US" sz="4400" dirty="0" smtClean="0"/>
              <a:t>Marshes (few trees)</a:t>
            </a:r>
          </a:p>
          <a:p>
            <a:pPr lvl="1"/>
            <a:r>
              <a:rPr lang="en-US" sz="4400" dirty="0" smtClean="0"/>
              <a:t>Swamps (trees and shrubs)</a:t>
            </a:r>
          </a:p>
          <a:p>
            <a:pPr lvl="1"/>
            <a:r>
              <a:rPr lang="en-US" sz="4400" dirty="0" smtClean="0"/>
              <a:t>Prairie potholes (depressions carved by glaciers)</a:t>
            </a:r>
          </a:p>
          <a:p>
            <a:pPr lvl="1"/>
            <a:r>
              <a:rPr lang="en-US" sz="4400" dirty="0" smtClean="0"/>
              <a:t>Floodplains </a:t>
            </a:r>
          </a:p>
          <a:p>
            <a:pPr lvl="1"/>
            <a:r>
              <a:rPr lang="en-US" sz="4400" dirty="0" smtClean="0"/>
              <a:t>Bogs/fens (waterlogged soils/peat)</a:t>
            </a:r>
          </a:p>
          <a:p>
            <a:pPr lvl="1"/>
            <a:r>
              <a:rPr lang="en-US" sz="4400" dirty="0" smtClean="0"/>
              <a:t>Wet arctic tundra (summer)</a:t>
            </a:r>
          </a:p>
          <a:p>
            <a:endParaRPr lang="en-US" sz="4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88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Freshwater Marshes</a:t>
            </a:r>
            <a:endParaRPr lang="en-US" dirty="0"/>
          </a:p>
        </p:txBody>
      </p:sp>
      <p:pic>
        <p:nvPicPr>
          <p:cNvPr id="4" name="Content Placeholder 3" descr="B10_FreshwaterMar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3810000"/>
            <a:ext cx="4705564" cy="2907587"/>
          </a:xfrm>
        </p:spPr>
      </p:pic>
      <p:pic>
        <p:nvPicPr>
          <p:cNvPr id="5" name="Picture 4" descr="FW%20marsh%20cattails.jpg"/>
          <p:cNvPicPr>
            <a:picLocks noChangeAspect="1"/>
          </p:cNvPicPr>
          <p:nvPr/>
        </p:nvPicPr>
        <p:blipFill>
          <a:blip r:embed="rId3" cstate="print"/>
          <a:srcRect b="2546"/>
          <a:stretch>
            <a:fillRect/>
          </a:stretch>
        </p:blipFill>
        <p:spPr>
          <a:xfrm>
            <a:off x="5943600" y="2514600"/>
            <a:ext cx="2955608" cy="4114800"/>
          </a:xfrm>
          <a:prstGeom prst="rect">
            <a:avLst/>
          </a:prstGeom>
        </p:spPr>
      </p:pic>
      <p:pic>
        <p:nvPicPr>
          <p:cNvPr id="6" name="Picture 5" descr="cattail7-17c.jpg"/>
          <p:cNvPicPr>
            <a:picLocks noChangeAspect="1"/>
          </p:cNvPicPr>
          <p:nvPr/>
        </p:nvPicPr>
        <p:blipFill>
          <a:blip r:embed="rId4" cstate="print"/>
          <a:srcRect b="4348"/>
          <a:stretch>
            <a:fillRect/>
          </a:stretch>
        </p:blipFill>
        <p:spPr>
          <a:xfrm>
            <a:off x="1752600" y="1295400"/>
            <a:ext cx="3127503" cy="2216419"/>
          </a:xfrm>
          <a:prstGeom prst="rect">
            <a:avLst/>
          </a:prstGeom>
        </p:spPr>
      </p:pic>
      <p:pic>
        <p:nvPicPr>
          <p:cNvPr id="7" name="Picture 6" descr="egret2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609600"/>
            <a:ext cx="3333750" cy="1690859"/>
          </a:xfrm>
          <a:prstGeom prst="rect">
            <a:avLst/>
          </a:prstGeom>
        </p:spPr>
      </p:pic>
      <p:pic>
        <p:nvPicPr>
          <p:cNvPr id="8" name="Picture 7" descr="climate-weather-found-freshwater-marsh_-800x8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3124200"/>
            <a:ext cx="2153911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19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Swamps</a:t>
            </a:r>
            <a:endParaRPr lang="en-US" dirty="0"/>
          </a:p>
        </p:txBody>
      </p:sp>
      <p:pic>
        <p:nvPicPr>
          <p:cNvPr id="4" name="Content Placeholder 3" descr="swam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657600"/>
            <a:ext cx="3831167" cy="2873375"/>
          </a:xfrm>
          <a:prstGeom prst="rect">
            <a:avLst/>
          </a:prstGeom>
        </p:spPr>
      </p:pic>
      <p:pic>
        <p:nvPicPr>
          <p:cNvPr id="5" name="Picture 4" descr="lrg_bald_cypress_swa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8600"/>
            <a:ext cx="4381500" cy="2971800"/>
          </a:xfrm>
          <a:prstGeom prst="rect">
            <a:avLst/>
          </a:prstGeom>
        </p:spPr>
      </p:pic>
      <p:pic>
        <p:nvPicPr>
          <p:cNvPr id="6" name="Picture 5" descr="1221345433kmRBM2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524000"/>
            <a:ext cx="3858228" cy="1905000"/>
          </a:xfrm>
          <a:prstGeom prst="rect">
            <a:avLst/>
          </a:prstGeom>
        </p:spPr>
      </p:pic>
      <p:pic>
        <p:nvPicPr>
          <p:cNvPr id="8" name="Picture 7" descr="hippopotamus_16599.jpg"/>
          <p:cNvPicPr>
            <a:picLocks noChangeAspect="1"/>
          </p:cNvPicPr>
          <p:nvPr/>
        </p:nvPicPr>
        <p:blipFill>
          <a:blip r:embed="rId5" cstate="print"/>
          <a:srcRect t="17203" r="11538" b="11415"/>
          <a:stretch>
            <a:fillRect/>
          </a:stretch>
        </p:blipFill>
        <p:spPr>
          <a:xfrm>
            <a:off x="4419600" y="4495800"/>
            <a:ext cx="3672018" cy="1969053"/>
          </a:xfrm>
          <a:prstGeom prst="rect">
            <a:avLst/>
          </a:prstGeom>
        </p:spPr>
      </p:pic>
      <p:pic>
        <p:nvPicPr>
          <p:cNvPr id="9" name="Picture 8" descr="bull_hippopotamus_in_the_water_pj011993.jpg"/>
          <p:cNvPicPr>
            <a:picLocks noChangeAspect="1"/>
          </p:cNvPicPr>
          <p:nvPr/>
        </p:nvPicPr>
        <p:blipFill>
          <a:blip r:embed="rId6" cstate="print"/>
          <a:srcRect l="11429" r="8000" b="6879"/>
          <a:stretch>
            <a:fillRect/>
          </a:stretch>
        </p:blipFill>
        <p:spPr>
          <a:xfrm>
            <a:off x="7010400" y="3505200"/>
            <a:ext cx="1981200" cy="1593040"/>
          </a:xfrm>
          <a:prstGeom prst="rect">
            <a:avLst/>
          </a:prstGeom>
        </p:spPr>
      </p:pic>
      <p:pic>
        <p:nvPicPr>
          <p:cNvPr id="10" name="Picture 9" descr="reebelly%20water%20snake%20ocracoke%2050906_sma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19600" y="2971800"/>
            <a:ext cx="1765300" cy="136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60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Prairie Potholes</a:t>
            </a:r>
            <a:endParaRPr lang="en-US" dirty="0"/>
          </a:p>
        </p:txBody>
      </p:sp>
      <p:pic>
        <p:nvPicPr>
          <p:cNvPr id="4" name="Content Placeholder 3" descr="20080528_pothole_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2971800"/>
            <a:ext cx="5857875" cy="3695700"/>
          </a:xfrm>
          <a:prstGeom prst="rect">
            <a:avLst/>
          </a:prstGeom>
        </p:spPr>
      </p:pic>
      <p:pic>
        <p:nvPicPr>
          <p:cNvPr id="6" name="Picture 5" descr="potholes2.jpg"/>
          <p:cNvPicPr>
            <a:picLocks noChangeAspect="1"/>
          </p:cNvPicPr>
          <p:nvPr/>
        </p:nvPicPr>
        <p:blipFill>
          <a:blip r:embed="rId3" cstate="print"/>
          <a:srcRect r="2151"/>
          <a:stretch>
            <a:fillRect/>
          </a:stretch>
        </p:blipFill>
        <p:spPr>
          <a:xfrm>
            <a:off x="228600" y="1143000"/>
            <a:ext cx="4343400" cy="3329145"/>
          </a:xfrm>
          <a:prstGeom prst="rect">
            <a:avLst/>
          </a:prstGeom>
        </p:spPr>
      </p:pic>
      <p:pic>
        <p:nvPicPr>
          <p:cNvPr id="7" name="Picture 6" descr="potho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457200"/>
            <a:ext cx="33401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77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 Plains</a:t>
            </a:r>
            <a:endParaRPr lang="en-US" dirty="0"/>
          </a:p>
        </p:txBody>
      </p:sp>
      <p:pic>
        <p:nvPicPr>
          <p:cNvPr id="4" name="Content Placeholder 3" descr="floodpl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4572000"/>
            <a:ext cx="2667000" cy="2000250"/>
          </a:xfrm>
          <a:prstGeom prst="rect">
            <a:avLst/>
          </a:prstGeom>
        </p:spPr>
      </p:pic>
      <p:pic>
        <p:nvPicPr>
          <p:cNvPr id="5" name="Picture 4" descr="P04901.jpg"/>
          <p:cNvPicPr>
            <a:picLocks noChangeAspect="1"/>
          </p:cNvPicPr>
          <p:nvPr/>
        </p:nvPicPr>
        <p:blipFill>
          <a:blip r:embed="rId3" cstate="print"/>
          <a:srcRect l="2051" t="2606" r="52821" b="3583"/>
          <a:stretch>
            <a:fillRect/>
          </a:stretch>
        </p:blipFill>
        <p:spPr>
          <a:xfrm>
            <a:off x="228600" y="1600200"/>
            <a:ext cx="1676400" cy="2743200"/>
          </a:xfrm>
          <a:prstGeom prst="rect">
            <a:avLst/>
          </a:prstGeom>
        </p:spPr>
      </p:pic>
      <p:pic>
        <p:nvPicPr>
          <p:cNvPr id="6" name="Picture 5" descr="452_3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1000"/>
            <a:ext cx="4086889" cy="3124200"/>
          </a:xfrm>
          <a:prstGeom prst="rect">
            <a:avLst/>
          </a:prstGeom>
        </p:spPr>
      </p:pic>
      <p:pic>
        <p:nvPicPr>
          <p:cNvPr id="7" name="Picture 6" descr="P04901.jpg"/>
          <p:cNvPicPr>
            <a:picLocks noChangeAspect="1"/>
          </p:cNvPicPr>
          <p:nvPr/>
        </p:nvPicPr>
        <p:blipFill>
          <a:blip r:embed="rId3" cstate="print"/>
          <a:srcRect l="53333" t="2606" r="1538" b="3583"/>
          <a:stretch>
            <a:fillRect/>
          </a:stretch>
        </p:blipFill>
        <p:spPr>
          <a:xfrm>
            <a:off x="1981200" y="1600200"/>
            <a:ext cx="1676400" cy="2743200"/>
          </a:xfrm>
          <a:prstGeom prst="rect">
            <a:avLst/>
          </a:prstGeom>
        </p:spPr>
      </p:pic>
      <p:pic>
        <p:nvPicPr>
          <p:cNvPr id="10" name="Picture 9" descr="Belleau%20_Cree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733800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21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Bog/Fen</a:t>
            </a:r>
            <a:endParaRPr lang="en-US" dirty="0"/>
          </a:p>
        </p:txBody>
      </p:sp>
      <p:pic>
        <p:nvPicPr>
          <p:cNvPr id="4" name="Content Placeholder 3" descr="article-page-main_ehow_images_a05_hj_dn_difference-between-bogs-fens_-800x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3962400"/>
            <a:ext cx="3080905" cy="2565400"/>
          </a:xfrm>
        </p:spPr>
      </p:pic>
      <p:pic>
        <p:nvPicPr>
          <p:cNvPr id="5" name="Picture 4" descr="fen_6474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657600"/>
            <a:ext cx="3606800" cy="2705100"/>
          </a:xfrm>
          <a:prstGeom prst="rect">
            <a:avLst/>
          </a:prstGeom>
        </p:spPr>
      </p:pic>
      <p:pic>
        <p:nvPicPr>
          <p:cNvPr id="7" name="Picture 6" descr="b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676400"/>
            <a:ext cx="3200400" cy="2133600"/>
          </a:xfrm>
          <a:prstGeom prst="rect">
            <a:avLst/>
          </a:prstGeom>
        </p:spPr>
      </p:pic>
      <p:pic>
        <p:nvPicPr>
          <p:cNvPr id="8" name="Picture 7" descr="90374-004-773B2FD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80848" y="457200"/>
            <a:ext cx="423680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20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42672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Wet Arctic Tundra</a:t>
            </a:r>
            <a:endParaRPr lang="en-US" dirty="0"/>
          </a:p>
        </p:txBody>
      </p:sp>
      <p:pic>
        <p:nvPicPr>
          <p:cNvPr id="11" name="Content Placeholder 10" descr="tundra-wetlands-baldwin-peninsula_14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886200"/>
            <a:ext cx="3987719" cy="2667000"/>
          </a:xfrm>
        </p:spPr>
      </p:pic>
      <p:pic>
        <p:nvPicPr>
          <p:cNvPr id="5" name="Picture 4" descr="wet-tundra-at-northern-yamal-russian-arctic_73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457200"/>
            <a:ext cx="4192416" cy="2819400"/>
          </a:xfrm>
          <a:prstGeom prst="rect">
            <a:avLst/>
          </a:prstGeom>
        </p:spPr>
      </p:pic>
      <p:pic>
        <p:nvPicPr>
          <p:cNvPr id="6" name="Picture 5" descr="aug80-30-1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114800"/>
            <a:ext cx="3810000" cy="2524125"/>
          </a:xfrm>
          <a:prstGeom prst="rect">
            <a:avLst/>
          </a:prstGeom>
        </p:spPr>
      </p:pic>
      <p:pic>
        <p:nvPicPr>
          <p:cNvPr id="7" name="Picture 6" descr="Lapland%20Longspur%200001.jpg"/>
          <p:cNvPicPr>
            <a:picLocks noChangeAspect="1"/>
          </p:cNvPicPr>
          <p:nvPr/>
        </p:nvPicPr>
        <p:blipFill>
          <a:blip r:embed="rId5" cstate="print"/>
          <a:srcRect l="13263" t="5473"/>
          <a:stretch>
            <a:fillRect/>
          </a:stretch>
        </p:blipFill>
        <p:spPr>
          <a:xfrm>
            <a:off x="6172200" y="3581400"/>
            <a:ext cx="2819400" cy="2127524"/>
          </a:xfrm>
          <a:prstGeom prst="rect">
            <a:avLst/>
          </a:prstGeom>
        </p:spPr>
      </p:pic>
      <p:pic>
        <p:nvPicPr>
          <p:cNvPr id="9" name="Picture 8" descr="1795460-aerial-photos-of-arctic-tundra-wetlands-for-backgrounds-and-textur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1371600"/>
            <a:ext cx="3277742" cy="218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78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rushed metal and curves - Teal Segoe">
  <a:themeElements>
    <a:clrScheme name="Teal Template-Template">
      <a:dk1>
        <a:srgbClr val="000000"/>
      </a:dk1>
      <a:lt1>
        <a:srgbClr val="FFFFFF"/>
      </a:lt1>
      <a:dk2>
        <a:srgbClr val="056981"/>
      </a:dk2>
      <a:lt2>
        <a:srgbClr val="BEECE7"/>
      </a:lt2>
      <a:accent1>
        <a:srgbClr val="FFC000"/>
      </a:accent1>
      <a:accent2>
        <a:srgbClr val="6B8EC7"/>
      </a:accent2>
      <a:accent3>
        <a:srgbClr val="DF8045"/>
      </a:accent3>
      <a:accent4>
        <a:srgbClr val="35C595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1_Brushed metal and curves - Teal Segoe</vt:lpstr>
      <vt:lpstr>Freshwater Aquatic Life Zones</vt:lpstr>
      <vt:lpstr>Freshwater Inland Wetlands</vt:lpstr>
      <vt:lpstr>Freshwater Marshes</vt:lpstr>
      <vt:lpstr>Swamps</vt:lpstr>
      <vt:lpstr>Prairie Potholes</vt:lpstr>
      <vt:lpstr>Flood Plains</vt:lpstr>
      <vt:lpstr>Bog/Fen</vt:lpstr>
      <vt:lpstr>Wet Arctic Tundra</vt:lpstr>
    </vt:vector>
  </TitlesOfParts>
  <Company>Wake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Freshwater Aquatic Life Zones</dc:title>
  <dc:creator>wedwards2</dc:creator>
  <cp:lastModifiedBy>wedwards2</cp:lastModifiedBy>
  <cp:revision>1</cp:revision>
  <dcterms:created xsi:type="dcterms:W3CDTF">2015-03-10T16:28:54Z</dcterms:created>
  <dcterms:modified xsi:type="dcterms:W3CDTF">2015-03-10T16:29:25Z</dcterms:modified>
</cp:coreProperties>
</file>